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5" r:id="rId3"/>
    <p:sldId id="286" r:id="rId4"/>
    <p:sldId id="287" r:id="rId5"/>
    <p:sldId id="288" r:id="rId6"/>
    <p:sldId id="289" r:id="rId7"/>
    <p:sldId id="257" r:id="rId8"/>
    <p:sldId id="258" r:id="rId9"/>
    <p:sldId id="259" r:id="rId10"/>
    <p:sldId id="260" r:id="rId11"/>
    <p:sldId id="261" r:id="rId12"/>
    <p:sldId id="262" r:id="rId13"/>
    <p:sldId id="296" r:id="rId14"/>
    <p:sldId id="263" r:id="rId15"/>
    <p:sldId id="264" r:id="rId16"/>
    <p:sldId id="278" r:id="rId17"/>
    <p:sldId id="282" r:id="rId18"/>
    <p:sldId id="280" r:id="rId19"/>
    <p:sldId id="283" r:id="rId20"/>
    <p:sldId id="281" r:id="rId21"/>
    <p:sldId id="290" r:id="rId22"/>
    <p:sldId id="271" r:id="rId23"/>
    <p:sldId id="272" r:id="rId24"/>
    <p:sldId id="273" r:id="rId25"/>
    <p:sldId id="274" r:id="rId26"/>
    <p:sldId id="275" r:id="rId27"/>
    <p:sldId id="276" r:id="rId28"/>
    <p:sldId id="291" r:id="rId29"/>
    <p:sldId id="293" r:id="rId30"/>
    <p:sldId id="292" r:id="rId31"/>
    <p:sldId id="295" r:id="rId32"/>
    <p:sldId id="294" r:id="rId33"/>
    <p:sldId id="279" r:id="rId34"/>
  </p:sldIdLst>
  <p:sldSz cx="100806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4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6FE5737-59AF-45A9-BA13-2DC3033310B4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21670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9D29420-ADF3-4310-9F61-B770BEEA75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2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5F05D6-2CD3-4D84-81CA-EA762AEF54AA}" type="slidenum">
              <a:t>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16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24CD306-2328-4D6B-9278-CFC7E8A9D635}" type="slidenum">
              <a:t>10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53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342ED0-B925-46F7-900B-9FFAD5C08DE2}" type="slidenum">
              <a:t>11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7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46ECC-88A1-4E3A-A3A7-4807C3C752EB}" type="slidenum">
              <a:t>12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5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D46ECC-88A1-4E3A-A3A7-4807C3C752EB}" type="slidenum">
              <a:t>13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6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516FF08-7D92-4999-B5E6-4C3E2B6A05F5}" type="slidenum">
              <a:t>14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70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0E0A4D7-AD96-4FD0-BF26-F01B80E03DF9}" type="slidenum">
              <a:t>15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33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586849-4636-4B8B-A422-23E3A7D29F31}" type="slidenum">
              <a:t>16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2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17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72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18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6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19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7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7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20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32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6F292C-F55B-4FF7-B38E-B2E5E1EED602}" type="slidenum">
              <a:t>21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99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65DCC59-9266-4EE6-B695-9A117FAB2F01}" type="slidenum">
              <a:t>22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96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F59B7FE-EFA0-46DC-BA20-41EE288D72B4}" type="slidenum">
              <a:t>23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99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95C212-D4E3-4C2E-B47F-459BB2EE54A8}" type="slidenum">
              <a:t>24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32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C21DBCF-ED93-4E78-A308-38E14930DA62}" type="slidenum">
              <a:t>25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7B009B-3CAA-4701-8B98-571633E037EA}" type="slidenum">
              <a:t>26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30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27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74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28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695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29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1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25F07DF-A212-46BA-A57E-2D0914156523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9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30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7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31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38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8EFF7F-A502-4FAD-AF15-94524EE53F98}" type="slidenum">
              <a:t>32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23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71403EB-F147-4354-AAE5-D6022CD77334}" type="slidenum">
              <a:t>33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9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220841-30A4-4185-AC88-43998CF370FB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4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C69827-A807-4E5A-BB2B-974DA0949B2D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58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114DB1-62A3-4DB5-B7E6-54D45389C146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6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F1BE87-803C-4429-BFE5-EEDF93530E0A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25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D9A8D98-A6DB-4119-BE31-D1AF2FBA6826}" type="slidenum">
              <a:t>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12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B7F3EC4-EF2E-4215-8E7C-C9E0C5D80F0C}" type="slidenum">
              <a:t>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01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D280C5-2297-4485-9311-8D37C85F88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1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8C8D3F-51B8-4804-BAE9-FD213F1830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8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CC12BD-C684-49F4-BB07-84B25EECCD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8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4542F5-10A6-47A0-BD8A-E07E079025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4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4BFF80-6A6C-4A11-B481-B99B714E31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866BC4-A4EF-4D8E-AA81-09B1BBD332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1545C0-3312-4028-BE77-95D501EEB9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034E74-169B-459F-8784-3D13619F99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3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A15CC6-02E1-46CB-8AFC-71EB311EB9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6EB0A9-9821-4774-9837-D91ABB3A8D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ED21E3-9D19-4347-AB9D-E2CC5D74E0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F8AB8CD-E766-4F07-BA7A-696F832B577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rtl="0" hangingPunct="0">
        <a:spcBef>
          <a:spcPts val="1414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Ukraine / Україна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endParaRPr lang="en-US"/>
          </a:p>
          <a:p>
            <a:pPr lvl="0" algn="l"/>
            <a:r>
              <a:rPr lang="en-US"/>
              <a:t> </a:t>
            </a:r>
          </a:p>
          <a:p>
            <a:pPr lvl="0" algn="l"/>
            <a:endParaRPr lang="en-US"/>
          </a:p>
          <a:p>
            <a:pPr lvl="0" algn="l"/>
            <a:r>
              <a:rPr lang="en-US"/>
              <a:t> </a:t>
            </a:r>
          </a:p>
          <a:p>
            <a:pPr lvl="0" algn="l"/>
            <a:r>
              <a:rPr lang="en-US" sz="2400"/>
              <a:t>Evgeniy Sokolov</a:t>
            </a:r>
          </a:p>
          <a:p>
            <a:pPr lvl="0" algn="l"/>
            <a:r>
              <a:rPr lang="en-US" sz="2400"/>
              <a:t>31.01.2017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731519" y="1897560"/>
            <a:ext cx="856800" cy="5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1563480"/>
            <a:ext cx="833399" cy="116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4161960" y="3383280"/>
            <a:ext cx="5164920" cy="322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</a:t>
            </a:r>
            <a:r>
              <a:rPr lang="de-DE"/>
              <a:t>Nachbarländer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r"/>
            <a:r>
              <a:rPr lang="en-US" dirty="0" err="1"/>
              <a:t>Rumänien</a:t>
            </a:r>
            <a:endParaRPr lang="en-US" dirty="0"/>
          </a:p>
          <a:p>
            <a:pPr lvl="0" algn="r"/>
            <a:r>
              <a:rPr lang="en-US" dirty="0" err="1"/>
              <a:t>Ungarn</a:t>
            </a:r>
            <a:endParaRPr lang="en-US" dirty="0"/>
          </a:p>
          <a:p>
            <a:pPr lvl="0" algn="r"/>
            <a:r>
              <a:rPr lang="en-US" dirty="0" err="1"/>
              <a:t>Slovakei</a:t>
            </a:r>
            <a:endParaRPr lang="en-US" dirty="0"/>
          </a:p>
          <a:p>
            <a:pPr lvl="0" algn="r"/>
            <a:r>
              <a:rPr lang="en-US" dirty="0" err="1"/>
              <a:t>Polen</a:t>
            </a:r>
            <a:endParaRPr lang="en-US" dirty="0"/>
          </a:p>
          <a:p>
            <a:pPr lvl="0" algn="r"/>
            <a:r>
              <a:rPr lang="en-US" dirty="0" err="1"/>
              <a:t>Moldawien</a:t>
            </a:r>
            <a:endParaRPr lang="en-US" dirty="0"/>
          </a:p>
          <a:p>
            <a:pPr lvl="0" algn="r"/>
            <a:r>
              <a:rPr lang="en-US" dirty="0" err="1"/>
              <a:t>Weissrussland</a:t>
            </a:r>
            <a:endParaRPr lang="en-US" dirty="0"/>
          </a:p>
          <a:p>
            <a:pPr lvl="0" algn="r"/>
            <a:r>
              <a:rPr lang="en-US" dirty="0" err="1"/>
              <a:t>Russland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640080" y="1882080"/>
            <a:ext cx="5394960" cy="415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Das Klima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73560" y="1768680"/>
            <a:ext cx="438444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l"/>
            <a:r>
              <a:rPr lang="en-US" sz="2400"/>
              <a:t>Sommer bis 30-35°C</a:t>
            </a:r>
          </a:p>
          <a:p>
            <a:pPr lvl="0" algn="l"/>
            <a:r>
              <a:rPr lang="en-US" sz="2400"/>
              <a:t>Winter bis -20-25°C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922319" y="2468880"/>
            <a:ext cx="3090240" cy="2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ctr"/>
            <a:endParaRPr lang="en-US" sz="2400" dirty="0"/>
          </a:p>
          <a:p>
            <a:pPr lvl="0" algn="l"/>
            <a:endParaRPr lang="en-US" sz="2400" dirty="0"/>
          </a:p>
          <a:p>
            <a:pPr lvl="0" algn="l"/>
            <a:endParaRPr lang="en-US" sz="2400" dirty="0"/>
          </a:p>
          <a:p>
            <a:pPr lvl="0" algn="l"/>
            <a:endParaRPr lang="en-US" sz="2400" dirty="0"/>
          </a:p>
          <a:p>
            <a:pPr lvl="0" algn="l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de-DE" dirty="0"/>
              <a:t>Die Städte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95160" y="1768680"/>
            <a:ext cx="438444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ctr"/>
            <a:r>
              <a:rPr lang="en-US" sz="2400"/>
              <a:t>Hauptstadt</a:t>
            </a:r>
          </a:p>
          <a:p>
            <a:pPr lvl="0" algn="r"/>
            <a:r>
              <a:rPr lang="en-US" sz="2400"/>
              <a:t>Kiew / Київ</a:t>
            </a:r>
          </a:p>
          <a:p>
            <a:pPr lvl="0" algn="r"/>
            <a:r>
              <a:rPr lang="en-US" sz="2400"/>
              <a:t>seit 6. Jahrhundert</a:t>
            </a:r>
          </a:p>
          <a:p>
            <a:pPr lvl="0" algn="r"/>
            <a:r>
              <a:rPr lang="en-US" sz="2400"/>
              <a:t>ca. 3M Einwohner</a:t>
            </a:r>
          </a:p>
          <a:p>
            <a:pPr lvl="0" algn="l"/>
            <a:endParaRPr lang="en-US" sz="240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48640" y="1737359"/>
            <a:ext cx="952200" cy="126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457200" y="3291839"/>
            <a:ext cx="5010120" cy="344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de-DE" dirty="0"/>
              <a:t>Die </a:t>
            </a:r>
            <a:r>
              <a:rPr lang="de-DE" dirty="0"/>
              <a:t>Kirche von Kiew</a:t>
            </a:r>
            <a:endParaRPr lang="de-D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95160" y="1768680"/>
            <a:ext cx="4384440" cy="4384440"/>
          </a:xfrm>
        </p:spPr>
        <p:txBody>
          <a:bodyPr/>
          <a:lstStyle/>
          <a:p>
            <a:pPr lvl="0" algn="ctr"/>
            <a:endParaRPr lang="en-US" sz="2400" dirty="0"/>
          </a:p>
          <a:p>
            <a:pPr lvl="0" algn="ctr"/>
            <a:r>
              <a:rPr lang="en-US" sz="2400" dirty="0" err="1"/>
              <a:t>Hauptstadt</a:t>
            </a:r>
            <a:endParaRPr lang="en-US" sz="2400" dirty="0"/>
          </a:p>
          <a:p>
            <a:pPr lvl="0" algn="r"/>
            <a:r>
              <a:rPr lang="en-US" sz="2400" dirty="0" err="1"/>
              <a:t>Kiew</a:t>
            </a:r>
            <a:r>
              <a:rPr lang="en-US" sz="2400" dirty="0"/>
              <a:t> / </a:t>
            </a:r>
            <a:r>
              <a:rPr lang="en-US" sz="2400" dirty="0" err="1"/>
              <a:t>Київ</a:t>
            </a:r>
            <a:endParaRPr lang="en-US" sz="2400" dirty="0"/>
          </a:p>
          <a:p>
            <a:pPr lvl="0" algn="r"/>
            <a:r>
              <a:rPr lang="en-US" sz="2400" dirty="0" err="1"/>
              <a:t>seit</a:t>
            </a:r>
            <a:r>
              <a:rPr lang="en-US" sz="2400" dirty="0"/>
              <a:t> 6. </a:t>
            </a:r>
            <a:r>
              <a:rPr lang="en-US" sz="2400" dirty="0" err="1"/>
              <a:t>Jahrhundert</a:t>
            </a:r>
            <a:endParaRPr lang="en-US" sz="2400" dirty="0"/>
          </a:p>
          <a:p>
            <a:pPr lvl="0" algn="r"/>
            <a:r>
              <a:rPr lang="en-US" sz="2400" dirty="0"/>
              <a:t>ca. 3M </a:t>
            </a:r>
            <a:r>
              <a:rPr lang="en-US" sz="2400" dirty="0" err="1"/>
              <a:t>Einwohner</a:t>
            </a:r>
            <a:endParaRPr lang="en-US" sz="2400" dirty="0"/>
          </a:p>
          <a:p>
            <a:pPr lvl="0" algn="l"/>
            <a:endParaRPr lang="en-US" sz="2400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ctr"/>
            <a:endParaRPr lang="en-US" sz="2400" dirty="0"/>
          </a:p>
          <a:p>
            <a:pPr lvl="0" algn="l"/>
            <a:endParaRPr lang="en-US" sz="2400" dirty="0"/>
          </a:p>
          <a:p>
            <a:pPr lvl="0" algn="l"/>
            <a:endParaRPr lang="en-US" sz="2400" dirty="0"/>
          </a:p>
          <a:p>
            <a:pPr lvl="0" algn="l"/>
            <a:endParaRPr lang="en-US" sz="2400" dirty="0"/>
          </a:p>
          <a:p>
            <a:pPr lvl="0" algn="l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48640" y="1737359"/>
            <a:ext cx="952200" cy="126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9" y="4517136"/>
            <a:ext cx="3592513" cy="2796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609" y="4506864"/>
            <a:ext cx="4126536" cy="2842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3601" y="1831392"/>
            <a:ext cx="3722603" cy="2480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778" y="1852799"/>
            <a:ext cx="3650070" cy="23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5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de-DE"/>
              <a:t>Die Städte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95160" y="1768680"/>
            <a:ext cx="438444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r"/>
            <a:r>
              <a:rPr lang="en-US" sz="2400"/>
              <a:t>Lwiw / Львів</a:t>
            </a:r>
          </a:p>
          <a:p>
            <a:pPr lvl="0" algn="r"/>
            <a:r>
              <a:rPr lang="en-US" sz="2400" i="1"/>
              <a:t>* deutsch Lemberg</a:t>
            </a:r>
          </a:p>
          <a:p>
            <a:pPr lvl="0" algn="r"/>
            <a:endParaRPr lang="en-US" sz="2400" i="1"/>
          </a:p>
          <a:p>
            <a:pPr lvl="0" algn="r"/>
            <a:endParaRPr lang="en-US" sz="2400"/>
          </a:p>
          <a:p>
            <a:pPr lvl="0" algn="l"/>
            <a:endParaRPr lang="en-US" sz="240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10839" y="1737359"/>
            <a:ext cx="952200" cy="119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518039" y="3459959"/>
            <a:ext cx="5242680" cy="348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de-DE"/>
              <a:t>Die Städte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195160" y="1768680"/>
            <a:ext cx="438444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ctr"/>
            <a:r>
              <a:rPr lang="en-US" sz="2400"/>
              <a:t>Odessa / Одеса</a:t>
            </a:r>
          </a:p>
          <a:p>
            <a:pPr lvl="0" algn="r"/>
            <a:r>
              <a:rPr lang="en-US" sz="2400"/>
              <a:t>ca. 1 Ml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ctr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  <a:p>
            <a:pPr lvl="0" algn="l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48640" y="1722600"/>
            <a:ext cx="952200" cy="129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640080" y="3657960"/>
            <a:ext cx="3866759" cy="26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4846320" y="3670919"/>
            <a:ext cx="4911480" cy="245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 err="1"/>
              <a:t>Universitäten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426920" cy="20912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22960" y="1563480"/>
            <a:ext cx="3552120" cy="2091240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794920" y="4059000"/>
            <a:ext cx="3141719" cy="2091240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idx="4294967295"/>
          </p:nvPr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858240" y="4059000"/>
            <a:ext cx="3717720" cy="209124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idx="4294967295"/>
          </p:nvPr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5594400" y="1563480"/>
            <a:ext cx="3591720" cy="191124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-50000"/>
            <a:alphaModFix/>
          </a:blip>
          <a:srcRect/>
          <a:stretch>
            <a:fillRect/>
          </a:stretch>
        </p:blipFill>
        <p:spPr>
          <a:xfrm>
            <a:off x="8411760" y="-1872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endParaRPr lang="en-US" b="1" dirty="0" smtClean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://politolog.net/wp-content/uploads/2016/08/13686561_1001242109993990_1119829871330230986_n-e14703857392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40" y="2423160"/>
            <a:ext cx="5360334" cy="268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1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b="1" dirty="0" err="1" smtClean="0"/>
              <a:t>Fußball</a:t>
            </a:r>
            <a:endParaRPr lang="en-US" b="1" dirty="0" smtClean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2" descr="UEFA Euro 2012 logo.svg"/>
          <p:cNvSpPr>
            <a:spLocks noChangeAspect="1" noChangeArrowheads="1"/>
          </p:cNvSpPr>
          <p:nvPr/>
        </p:nvSpPr>
        <p:spPr bwMode="auto">
          <a:xfrm>
            <a:off x="3227958" y="4518977"/>
            <a:ext cx="2285873" cy="228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198" y="4927230"/>
            <a:ext cx="3892441" cy="22776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611" y="4927230"/>
            <a:ext cx="749028" cy="600396"/>
          </a:xfrm>
          <a:prstGeom prst="rect">
            <a:avLst/>
          </a:prstGeom>
        </p:spPr>
      </p:pic>
      <p:pic>
        <p:nvPicPr>
          <p:cNvPr id="1034" name="Picture 10" descr="http://helpintourism.com/images/stories/ukraine/kiev/olimpiyskiy/11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62" y="2715086"/>
            <a:ext cx="2315511" cy="148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image.tsn.ua/media/images2/original/Oct2013/38386709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82" y="5153132"/>
            <a:ext cx="3002622" cy="200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0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dirty="0" err="1" smtClean="0"/>
              <a:t>Fußball</a:t>
            </a:r>
            <a:endParaRPr lang="en-US" dirty="0" smtClean="0"/>
          </a:p>
          <a:p>
            <a:pPr lvl="0" algn="l"/>
            <a:r>
              <a:rPr lang="en-US" b="1" dirty="0" smtClean="0"/>
              <a:t>Basketball, Volleyball</a:t>
            </a:r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73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Die Geschichte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i="1" dirty="0" err="1"/>
              <a:t>seit</a:t>
            </a:r>
            <a:r>
              <a:rPr lang="en-US" i="1" dirty="0"/>
              <a:t> 1991</a:t>
            </a:r>
          </a:p>
          <a:p>
            <a:pPr lvl="0" algn="l"/>
            <a:r>
              <a:rPr lang="en-US" dirty="0" err="1"/>
              <a:t>Selbständigkeit</a:t>
            </a:r>
            <a:endParaRPr lang="en-US" dirty="0"/>
          </a:p>
          <a:p>
            <a:pPr lvl="0" algn="l"/>
            <a:endParaRPr lang="en-US" i="1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dirty="0" err="1" smtClean="0"/>
              <a:t>Fußball</a:t>
            </a:r>
            <a:endParaRPr lang="en-US" dirty="0" smtClean="0"/>
          </a:p>
          <a:p>
            <a:pPr lvl="0" algn="l"/>
            <a:r>
              <a:rPr lang="en-US" dirty="0" smtClean="0"/>
              <a:t>Basketball, Volleyball</a:t>
            </a:r>
          </a:p>
          <a:p>
            <a:pPr lvl="0" algn="l"/>
            <a:r>
              <a:rPr lang="en-US" b="1" dirty="0" smtClean="0"/>
              <a:t>Box</a:t>
            </a:r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http://hronika.info/uploads/posts/2015-10/1444038902_bratan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41" y="2454901"/>
            <a:ext cx="3211167" cy="24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Усик готов покинуть Украину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75" y="4989456"/>
            <a:ext cx="1974688" cy="128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Der Sport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dirty="0" err="1" smtClean="0"/>
              <a:t>Fußball</a:t>
            </a:r>
            <a:endParaRPr lang="en-US" dirty="0" smtClean="0"/>
          </a:p>
          <a:p>
            <a:pPr lvl="0" algn="l"/>
            <a:r>
              <a:rPr lang="en-US" dirty="0" smtClean="0"/>
              <a:t>Basketball, Volleyball</a:t>
            </a:r>
          </a:p>
          <a:p>
            <a:pPr lvl="0" algn="l"/>
            <a:r>
              <a:rPr lang="en-US" dirty="0" smtClean="0"/>
              <a:t>Box</a:t>
            </a:r>
          </a:p>
          <a:p>
            <a:pPr lvl="0" algn="l"/>
            <a:r>
              <a:rPr lang="en-US" b="1" dirty="0" err="1" smtClean="0"/>
              <a:t>Leichtathletik</a:t>
            </a:r>
            <a:endParaRPr lang="en-US" b="1" dirty="0" smtClean="0"/>
          </a:p>
          <a:p>
            <a:pPr lvl="0" algn="l"/>
            <a:r>
              <a:rPr lang="en-US" b="1" dirty="0" err="1" smtClean="0"/>
              <a:t>Skisport</a:t>
            </a:r>
            <a:r>
              <a:rPr lang="en-US" b="1" dirty="0" smtClean="0"/>
              <a:t> (Biathlon) </a:t>
            </a:r>
          </a:p>
          <a:p>
            <a:pPr lvl="0" algn="l"/>
            <a:r>
              <a:rPr lang="en-US" b="1" dirty="0" smtClean="0"/>
              <a:t>Tennis, </a:t>
            </a:r>
            <a:r>
              <a:rPr lang="en-US" b="1" dirty="0" err="1" smtClean="0"/>
              <a:t>Eishockey</a:t>
            </a:r>
            <a:endParaRPr lang="en-US" b="1" dirty="0" smtClean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Как украинки &quot;золото&quot; эстафетной гонки добывал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647" y="4096275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Фото Украина взяла медаль в эстафете на Олимпиаде! Лондон-2012. Легкая атлетик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80" y="2257765"/>
            <a:ext cx="2622931" cy="174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port.img.com.ua/nxs293/b/600x500/7/8e/d3838d2a5e8265b93c5c5aa98069e8e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668" y="6005182"/>
            <a:ext cx="2706743" cy="152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8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Essen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57200" y="4206240"/>
            <a:ext cx="2920680" cy="1825200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462600" y="1919880"/>
            <a:ext cx="2920680" cy="1829160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4294967295"/>
          </p:nvPr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6637680" y="1901880"/>
            <a:ext cx="2920680" cy="1825200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idx="4294967295"/>
          </p:nvPr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3657600" y="2937960"/>
            <a:ext cx="2788200" cy="209124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idx="4294967295"/>
          </p:nvPr>
        </p:nvPicPr>
        <p:blipFill>
          <a:blip r:embed="rId7">
            <a:lum bright="-50000"/>
            <a:alphaModFix/>
          </a:blip>
          <a:srcRect/>
          <a:stretch>
            <a:fillRect/>
          </a:stretch>
        </p:blipFill>
        <p:spPr>
          <a:xfrm>
            <a:off x="6675119" y="4206240"/>
            <a:ext cx="2920680" cy="1947960"/>
          </a:xfrm>
        </p:spPr>
      </p:pic>
      <p:sp>
        <p:nvSpPr>
          <p:cNvPr id="8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503999" y="4059360"/>
            <a:ext cx="2920680" cy="20912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03640" y="2577599"/>
            <a:ext cx="4426920" cy="2766600"/>
          </a:xfrm>
        </p:spPr>
      </p:pic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 dirty="0"/>
              <a:t>Borsch / </a:t>
            </a:r>
            <a:r>
              <a:rPr lang="en-US" b="1" dirty="0" err="1"/>
              <a:t>Борщ</a:t>
            </a:r>
            <a:endParaRPr lang="en-US" b="1" dirty="0"/>
          </a:p>
          <a:p>
            <a:pPr lvl="0" algn="l"/>
            <a:r>
              <a:rPr lang="en-US" dirty="0" err="1"/>
              <a:t>ein</a:t>
            </a:r>
            <a:r>
              <a:rPr lang="en-US" dirty="0"/>
              <a:t> Soup auf rote </a:t>
            </a:r>
            <a:r>
              <a:rPr lang="en-US" dirty="0" err="1"/>
              <a:t>Bete</a:t>
            </a:r>
            <a:r>
              <a:rPr lang="en-US" dirty="0"/>
              <a:t> und </a:t>
            </a:r>
            <a:r>
              <a:rPr lang="en-US" dirty="0" err="1"/>
              <a:t>Fleisch</a:t>
            </a:r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 dirty="0" err="1"/>
              <a:t>Wareniki</a:t>
            </a:r>
            <a:r>
              <a:rPr lang="en-US" b="1" dirty="0"/>
              <a:t> / </a:t>
            </a:r>
            <a:r>
              <a:rPr lang="en-US" b="1" dirty="0" err="1"/>
              <a:t>Вареники</a:t>
            </a:r>
            <a:endParaRPr lang="en-US" b="1" dirty="0"/>
          </a:p>
          <a:p>
            <a:pPr lvl="0" algn="l"/>
            <a:r>
              <a:rPr lang="en-US" dirty="0"/>
              <a:t>Der </a:t>
            </a:r>
            <a:r>
              <a:rPr lang="en-US" dirty="0" err="1"/>
              <a:t>Tieg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unterschiedliche</a:t>
            </a:r>
            <a:r>
              <a:rPr lang="en-US" dirty="0"/>
              <a:t> </a:t>
            </a:r>
            <a:r>
              <a:rPr lang="en-US" dirty="0" err="1"/>
              <a:t>Füllungen</a:t>
            </a:r>
            <a:r>
              <a:rPr lang="en-US" dirty="0"/>
              <a:t>: </a:t>
            </a:r>
            <a:r>
              <a:rPr lang="en-US" dirty="0" err="1"/>
              <a:t>Kartoffeln</a:t>
            </a:r>
            <a:r>
              <a:rPr lang="en-US" dirty="0"/>
              <a:t>, </a:t>
            </a:r>
            <a:r>
              <a:rPr lang="en-US" dirty="0" err="1"/>
              <a:t>Weißkohl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Sauerkraut, </a:t>
            </a:r>
            <a:r>
              <a:rPr lang="en-US" dirty="0" err="1"/>
              <a:t>Frischkäse</a:t>
            </a:r>
            <a:r>
              <a:rPr lang="en-US" dirty="0"/>
              <a:t> (Quark), </a:t>
            </a:r>
            <a:r>
              <a:rPr lang="en-US" dirty="0" err="1"/>
              <a:t>Pilze</a:t>
            </a:r>
            <a:r>
              <a:rPr lang="en-US" dirty="0"/>
              <a:t>, </a:t>
            </a:r>
            <a:r>
              <a:rPr lang="en-US" dirty="0" err="1"/>
              <a:t>Fleisch</a:t>
            </a:r>
            <a:r>
              <a:rPr lang="en-US" dirty="0"/>
              <a:t> und </a:t>
            </a:r>
            <a:r>
              <a:rPr lang="en-US" dirty="0" err="1"/>
              <a:t>andere</a:t>
            </a:r>
            <a:r>
              <a:rPr lang="en-US" dirty="0"/>
              <a:t>.</a:t>
            </a:r>
          </a:p>
          <a:p>
            <a:pPr lvl="0" algn="l"/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süße</a:t>
            </a:r>
            <a:r>
              <a:rPr lang="en-US" dirty="0"/>
              <a:t> </a:t>
            </a:r>
            <a:r>
              <a:rPr lang="en-US" dirty="0" err="1"/>
              <a:t>Füllungen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Obst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Beeren</a:t>
            </a:r>
            <a:r>
              <a:rPr lang="en-US" dirty="0"/>
              <a:t> </a:t>
            </a:r>
            <a:r>
              <a:rPr lang="en-US" dirty="0" err="1"/>
              <a:t>verwendet</a:t>
            </a:r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12999" y="2577599"/>
            <a:ext cx="4417560" cy="27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 dirty="0" err="1"/>
              <a:t>Golubzy</a:t>
            </a:r>
            <a:r>
              <a:rPr lang="en-US" b="1" dirty="0"/>
              <a:t> / </a:t>
            </a:r>
            <a:r>
              <a:rPr lang="en-US" b="1" dirty="0" err="1"/>
              <a:t>Голубці</a:t>
            </a:r>
            <a:endParaRPr lang="en-US" b="1" dirty="0"/>
          </a:p>
          <a:p>
            <a:pPr lvl="0" algn="l"/>
            <a:r>
              <a:rPr lang="en-US" i="1" dirty="0"/>
              <a:t>* </a:t>
            </a:r>
            <a:r>
              <a:rPr lang="en-US" i="1" dirty="0" err="1"/>
              <a:t>Kohlroulade</a:t>
            </a:r>
            <a:endParaRPr lang="en-US" i="1" dirty="0"/>
          </a:p>
          <a:p>
            <a:pPr lvl="0" algn="l"/>
            <a:r>
              <a:rPr lang="en-US" dirty="0"/>
              <a:t>gefüllte </a:t>
            </a:r>
            <a:r>
              <a:rPr lang="en-US" dirty="0" err="1"/>
              <a:t>Kohlblättern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03640" y="2577599"/>
            <a:ext cx="4426920" cy="27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 dirty="0" err="1"/>
              <a:t>Salo</a:t>
            </a:r>
            <a:r>
              <a:rPr lang="en-US" b="1" dirty="0"/>
              <a:t> / </a:t>
            </a:r>
            <a:r>
              <a:rPr lang="en-US" b="1" dirty="0" err="1"/>
              <a:t>Сало</a:t>
            </a:r>
            <a:endParaRPr lang="en-US" b="1" dirty="0"/>
          </a:p>
          <a:p>
            <a:pPr lvl="0" algn="l"/>
            <a:r>
              <a:rPr lang="en-US" dirty="0" err="1"/>
              <a:t>salzig</a:t>
            </a:r>
            <a:r>
              <a:rPr lang="en-US" dirty="0"/>
              <a:t> Speck (bacon?)</a:t>
            </a:r>
          </a:p>
          <a:p>
            <a:pPr lvl="0" algn="l"/>
            <a:endParaRPr lang="en-US" i="1" dirty="0"/>
          </a:p>
          <a:p>
            <a:pPr lvl="0" algn="l"/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39640" y="2433600"/>
            <a:ext cx="4426920" cy="29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Essen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b="1"/>
              <a:t>Salo / Сало</a:t>
            </a:r>
          </a:p>
          <a:p>
            <a:pPr lvl="0" algn="l"/>
            <a:r>
              <a:rPr lang="en-US"/>
              <a:t>salzig Speck (bacon?)</a:t>
            </a:r>
          </a:p>
          <a:p>
            <a:pPr lvl="0" algn="l"/>
            <a:endParaRPr lang="en-US" i="1"/>
          </a:p>
          <a:p>
            <a:pPr lvl="0" algn="l"/>
            <a:r>
              <a:rPr lang="en-US" i="1"/>
              <a:t>* sehr gut für Wodka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03640" y="2433600"/>
            <a:ext cx="4426920" cy="295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>
          <a:xfrm>
            <a:off x="7013448" y="5486399"/>
            <a:ext cx="3066552" cy="204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moderne</a:t>
            </a:r>
            <a:r>
              <a:rPr lang="en-US" dirty="0" smtClean="0"/>
              <a:t> Geschichte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r>
              <a:rPr lang="en-US" dirty="0" err="1" smtClean="0"/>
              <a:t>seit</a:t>
            </a:r>
            <a:r>
              <a:rPr lang="en-US" dirty="0" smtClean="0"/>
              <a:t> 2013 - </a:t>
            </a:r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endParaRPr lang="en-US" i="1" dirty="0" smtClean="0"/>
          </a:p>
          <a:p>
            <a:pPr lvl="0" algn="l"/>
            <a:endParaRPr lang="en-US" i="1" dirty="0" smtClean="0"/>
          </a:p>
          <a:p>
            <a:pPr lvl="0" algn="l"/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1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moderne</a:t>
            </a:r>
            <a:r>
              <a:rPr lang="en-US" dirty="0" smtClean="0"/>
              <a:t> Geschichte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i="1" dirty="0" smtClean="0"/>
              <a:t>11.2013-02.2014</a:t>
            </a:r>
            <a:br>
              <a:rPr lang="en-US" i="1" dirty="0" smtClean="0"/>
            </a:br>
            <a:r>
              <a:rPr lang="en-US" i="1" dirty="0" smtClean="0"/>
              <a:t>der Revolution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15" y="2502099"/>
            <a:ext cx="4505769" cy="28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Geschichte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5013720"/>
          </a:xfrm>
        </p:spPr>
        <p:txBody>
          <a:bodyPr anchor="t"/>
          <a:lstStyle/>
          <a:p>
            <a:pPr lvl="0" algn="l"/>
            <a:endParaRPr lang="en-US" dirty="0"/>
          </a:p>
          <a:p>
            <a:pPr lvl="0" algn="l"/>
            <a:r>
              <a:rPr lang="en-US" i="1" dirty="0" err="1"/>
              <a:t>seit</a:t>
            </a:r>
            <a:r>
              <a:rPr lang="en-US" i="1" dirty="0"/>
              <a:t> 1991</a:t>
            </a:r>
          </a:p>
          <a:p>
            <a:pPr lvl="0" algn="l"/>
            <a:r>
              <a:rPr lang="en-US" dirty="0" err="1"/>
              <a:t>Selbständigkeit</a:t>
            </a:r>
            <a:endParaRPr lang="en-US" dirty="0"/>
          </a:p>
          <a:p>
            <a:pPr lvl="0" algn="l"/>
            <a:endParaRPr lang="en-US" dirty="0"/>
          </a:p>
          <a:p>
            <a:pPr lvl="0" algn="l"/>
            <a:r>
              <a:rPr lang="en-US" i="1" dirty="0" err="1"/>
              <a:t>vor</a:t>
            </a:r>
            <a:r>
              <a:rPr lang="en-US" i="1" dirty="0"/>
              <a:t> 1991</a:t>
            </a:r>
          </a:p>
          <a:p>
            <a:pPr lvl="0" algn="l"/>
            <a:r>
              <a:rPr lang="en-US" b="1" dirty="0"/>
              <a:t>Die </a:t>
            </a:r>
            <a:r>
              <a:rPr lang="en-US" b="1" dirty="0" err="1"/>
              <a:t>Sowjetunion</a:t>
            </a:r>
            <a:r>
              <a:rPr lang="en-US" b="1" dirty="0"/>
              <a:t> - die</a:t>
            </a:r>
            <a:r>
              <a:rPr lang="en-US" dirty="0"/>
              <a:t> </a:t>
            </a:r>
            <a:r>
              <a:rPr lang="en-US" dirty="0" err="1"/>
              <a:t>Ukrainische</a:t>
            </a:r>
            <a:r>
              <a:rPr lang="en-US" dirty="0"/>
              <a:t> </a:t>
            </a:r>
            <a:r>
              <a:rPr lang="en-US" dirty="0" err="1"/>
              <a:t>Sozialistische</a:t>
            </a:r>
            <a:r>
              <a:rPr lang="en-US" dirty="0"/>
              <a:t> </a:t>
            </a:r>
            <a:r>
              <a:rPr lang="en-US" dirty="0" err="1"/>
              <a:t>Sowjetrepublik</a:t>
            </a:r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514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moderne</a:t>
            </a:r>
            <a:r>
              <a:rPr lang="en-US" dirty="0" smtClean="0"/>
              <a:t> </a:t>
            </a:r>
            <a:r>
              <a:rPr lang="en-US" dirty="0" smtClean="0"/>
              <a:t>Geschichte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9" y="1883160"/>
            <a:ext cx="2924175" cy="3898900"/>
          </a:xfrm>
          <a:prstGeom prst="rect">
            <a:avLst/>
          </a:prstGeom>
        </p:spPr>
      </p:pic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http://catholicnews.org.ua/sites/default/files/field/image/euromaidan_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80" y="4609756"/>
            <a:ext cx="4426920" cy="287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934" y="1541462"/>
            <a:ext cx="4411705" cy="29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1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moderne</a:t>
            </a:r>
            <a:r>
              <a:rPr lang="en-US" dirty="0" smtClean="0"/>
              <a:t> Geschichte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i="1" dirty="0" smtClean="0"/>
              <a:t>Der </a:t>
            </a:r>
            <a:r>
              <a:rPr lang="en-US" i="1" dirty="0" err="1" smtClean="0"/>
              <a:t>Präsident</a:t>
            </a:r>
            <a:r>
              <a:rPr lang="en-US" i="1" dirty="0" smtClean="0"/>
              <a:t> </a:t>
            </a:r>
            <a:r>
              <a:rPr lang="en-US" i="1" dirty="0" err="1" smtClean="0"/>
              <a:t>floh</a:t>
            </a:r>
            <a:endParaRPr lang="en-US" i="1" dirty="0" smtClean="0"/>
          </a:p>
          <a:p>
            <a:pPr lvl="0" algn="l"/>
            <a:r>
              <a:rPr lang="en-US" i="1" dirty="0" smtClean="0"/>
              <a:t>100+ </a:t>
            </a:r>
            <a:r>
              <a:rPr lang="en-US" i="1" dirty="0" err="1" smtClean="0"/>
              <a:t>getotet</a:t>
            </a:r>
            <a:r>
              <a:rPr lang="en-US" i="1" dirty="0" smtClean="0"/>
              <a:t> </a:t>
            </a:r>
          </a:p>
          <a:p>
            <a:pPr lvl="0" algn="l"/>
            <a:endParaRPr lang="en-US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40" y="2577599"/>
            <a:ext cx="4445312" cy="27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Die </a:t>
            </a:r>
            <a:r>
              <a:rPr lang="en-US" dirty="0" err="1" smtClean="0"/>
              <a:t>besetzten</a:t>
            </a:r>
            <a:r>
              <a:rPr lang="en-US" dirty="0" smtClean="0"/>
              <a:t> </a:t>
            </a:r>
            <a:r>
              <a:rPr lang="en-US" dirty="0" err="1" smtClean="0"/>
              <a:t>Gebiete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640" y="2577599"/>
            <a:ext cx="4426920" cy="2766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lvl="0" algn="l"/>
            <a:endParaRPr lang="en-US" i="1"/>
          </a:p>
          <a:p>
            <a:pPr lvl="0" algn="l"/>
            <a:endParaRPr lang="en-US" i="1"/>
          </a:p>
          <a:p>
            <a:pPr lvl="0" algn="l"/>
            <a:r>
              <a:rPr lang="en-US"/>
              <a:t> 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 anchor="ctr"/>
          <a:lstStyle/>
          <a:p>
            <a:pPr lvl="0" algn="l"/>
            <a:r>
              <a:rPr lang="en-US" i="1" dirty="0" smtClean="0"/>
              <a:t>02.2016 - </a:t>
            </a:r>
            <a:r>
              <a:rPr lang="en-US" i="1" dirty="0" err="1" smtClean="0"/>
              <a:t>heute</a:t>
            </a:r>
            <a:endParaRPr lang="en-US" i="1" dirty="0" smtClean="0"/>
          </a:p>
          <a:p>
            <a:pPr lvl="0" algn="l"/>
            <a:r>
              <a:rPr lang="en-US" i="1" dirty="0" err="1" smtClean="0"/>
              <a:t>Krim</a:t>
            </a:r>
            <a:r>
              <a:rPr lang="en-US" i="1" dirty="0" smtClean="0"/>
              <a:t> </a:t>
            </a:r>
            <a:r>
              <a:rPr lang="en-US" i="1" dirty="0" err="1" smtClean="0"/>
              <a:t>unten</a:t>
            </a:r>
            <a:r>
              <a:rPr lang="en-US" i="1" dirty="0" smtClean="0"/>
              <a:t> </a:t>
            </a:r>
            <a:r>
              <a:rPr lang="en-US" i="1" dirty="0" err="1" smtClean="0"/>
              <a:t>Russland</a:t>
            </a:r>
            <a:endParaRPr lang="en-US" i="1" dirty="0" smtClean="0"/>
          </a:p>
          <a:p>
            <a:pPr lvl="0" algn="l"/>
            <a:r>
              <a:rPr lang="en-US" i="1" dirty="0" smtClean="0"/>
              <a:t>Anti-Terror-Operation (Krieg) auf </a:t>
            </a:r>
            <a:r>
              <a:rPr lang="en-US" i="1" dirty="0" err="1" smtClean="0"/>
              <a:t>dem</a:t>
            </a:r>
            <a:r>
              <a:rPr lang="en-US" i="1" dirty="0" smtClean="0"/>
              <a:t> </a:t>
            </a:r>
            <a:r>
              <a:rPr lang="en-US" i="1" dirty="0" err="1" smtClean="0"/>
              <a:t>Ost</a:t>
            </a:r>
            <a:endParaRPr lang="en-US" i="1" dirty="0" smtClean="0"/>
          </a:p>
          <a:p>
            <a:pPr lvl="0" algn="l"/>
            <a:r>
              <a:rPr lang="en-US" i="1" dirty="0" smtClean="0"/>
              <a:t>~1 ml </a:t>
            </a:r>
            <a:r>
              <a:rPr lang="en-US" i="1" dirty="0" err="1" smtClean="0"/>
              <a:t>Fluchlinger</a:t>
            </a:r>
            <a:endParaRPr lang="en-US" i="1" dirty="0" smtClean="0"/>
          </a:p>
          <a:p>
            <a:pPr lvl="0" algn="l"/>
            <a:r>
              <a:rPr lang="en-US" i="1" dirty="0" smtClean="0"/>
              <a:t>6000+ </a:t>
            </a:r>
            <a:r>
              <a:rPr lang="en-US" i="1" dirty="0" err="1" smtClean="0"/>
              <a:t>getotet</a:t>
            </a:r>
            <a:endParaRPr lang="en-US" i="1" dirty="0" smtClean="0"/>
          </a:p>
          <a:p>
            <a:pPr lvl="0" algn="l"/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120" y="-18360"/>
            <a:ext cx="1663919" cy="166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http://img.joinfo.ua/i/2015/02/54eb0c6febeb2_1424684711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9" y="2431004"/>
            <a:ext cx="4531182" cy="298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503999" y="4059360"/>
            <a:ext cx="9071640" cy="2091240"/>
          </a:xfrm>
        </p:spPr>
        <p:txBody>
          <a:bodyPr/>
          <a:lstStyle/>
          <a:p>
            <a:pPr lvl="0" algn="ctr"/>
            <a:r>
              <a:rPr lang="en-US"/>
              <a:t>Vielen Dank / Дякую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Servus / Бувай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1760" y="-18720"/>
            <a:ext cx="1663919" cy="16639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Die Ukraine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l" rtl="0" hangingPunct="0">
              <a:buNone/>
              <a:tabLst/>
            </a:pPr>
            <a:endParaRPr lang="en-US" sz="32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0">
              <a:buNone/>
              <a:tabLst/>
            </a:pPr>
            <a:endParaRPr lang="en-US" sz="3200" b="0" i="1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0">
              <a:buNone/>
              <a:tabLst/>
            </a:pPr>
            <a:r>
              <a: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Die Geschichte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5013720"/>
          </a:xfrm>
        </p:spPr>
        <p:txBody>
          <a:bodyPr anchor="t"/>
          <a:lstStyle/>
          <a:p>
            <a:pPr lvl="0" algn="l"/>
            <a:r>
              <a:rPr lang="en-US" i="1" dirty="0" err="1" smtClean="0"/>
              <a:t>seit</a:t>
            </a:r>
            <a:r>
              <a:rPr lang="en-US" i="1" dirty="0" smtClean="0"/>
              <a:t> </a:t>
            </a:r>
            <a:r>
              <a:rPr lang="en-US" i="1" dirty="0"/>
              <a:t>1991</a:t>
            </a:r>
          </a:p>
          <a:p>
            <a:pPr lvl="0" algn="l"/>
            <a:r>
              <a:rPr lang="en-US" dirty="0" err="1"/>
              <a:t>Selbständigkeit</a:t>
            </a:r>
            <a:endParaRPr lang="en-US" dirty="0"/>
          </a:p>
          <a:p>
            <a:pPr lvl="0" algn="l"/>
            <a:r>
              <a:rPr lang="en-US" i="1" dirty="0" err="1" smtClean="0"/>
              <a:t>vor</a:t>
            </a:r>
            <a:r>
              <a:rPr lang="en-US" i="1" dirty="0" smtClean="0"/>
              <a:t> </a:t>
            </a:r>
            <a:r>
              <a:rPr lang="en-US" i="1" dirty="0"/>
              <a:t>1991</a:t>
            </a:r>
          </a:p>
          <a:p>
            <a:pPr lvl="0" algn="l"/>
            <a:r>
              <a:rPr lang="en-US" b="1" dirty="0"/>
              <a:t>Die </a:t>
            </a:r>
            <a:r>
              <a:rPr lang="en-US" b="1" dirty="0" err="1"/>
              <a:t>Sowjetunion</a:t>
            </a:r>
            <a:r>
              <a:rPr lang="en-US" b="1" dirty="0"/>
              <a:t>:</a:t>
            </a:r>
          </a:p>
          <a:p>
            <a:pPr lvl="0" algn="l"/>
            <a:r>
              <a:rPr lang="en-US" b="1" dirty="0"/>
              <a:t>die</a:t>
            </a:r>
            <a:r>
              <a:rPr lang="en-US" dirty="0"/>
              <a:t> </a:t>
            </a:r>
            <a:r>
              <a:rPr lang="en-US" dirty="0" err="1"/>
              <a:t>Ukrainische</a:t>
            </a:r>
            <a:r>
              <a:rPr lang="en-US" dirty="0"/>
              <a:t> </a:t>
            </a:r>
            <a:r>
              <a:rPr lang="en-US" dirty="0" err="1"/>
              <a:t>Sozialistische</a:t>
            </a:r>
            <a:r>
              <a:rPr lang="en-US" dirty="0"/>
              <a:t> </a:t>
            </a:r>
            <a:r>
              <a:rPr lang="en-US" dirty="0" err="1"/>
              <a:t>Sowjetrepublik</a:t>
            </a:r>
            <a:endParaRPr lang="en-US" dirty="0"/>
          </a:p>
          <a:p>
            <a:pPr lvl="0" algn="l"/>
            <a:r>
              <a:rPr lang="en-US" i="1" dirty="0" smtClean="0"/>
              <a:t>882 </a:t>
            </a:r>
            <a:r>
              <a:rPr lang="en-US" i="1" dirty="0"/>
              <a:t>v. Chr.</a:t>
            </a:r>
          </a:p>
          <a:p>
            <a:pPr lvl="0" algn="l"/>
            <a:r>
              <a:rPr lang="en-US" dirty="0" err="1"/>
              <a:t>Kiewer</a:t>
            </a:r>
            <a:r>
              <a:rPr lang="en-US" dirty="0"/>
              <a:t> </a:t>
            </a:r>
            <a:r>
              <a:rPr lang="en-US" dirty="0" err="1"/>
              <a:t>Rus</a:t>
            </a:r>
            <a:endParaRPr lang="en-US" dirty="0"/>
          </a:p>
          <a:p>
            <a:pPr lvl="0"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6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Die </a:t>
            </a:r>
            <a:r>
              <a:rPr lang="en-US" dirty="0" err="1"/>
              <a:t>Sprache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i="1"/>
          </a:p>
          <a:p>
            <a:pPr lvl="0" algn="l"/>
            <a:r>
              <a:rPr lang="en-US" i="1"/>
              <a:t>Amtssprache</a:t>
            </a:r>
          </a:p>
          <a:p>
            <a:pPr lvl="0" algn="l"/>
            <a:r>
              <a:rPr lang="en-US" b="1"/>
              <a:t>die Ukrainische Sprache</a:t>
            </a:r>
          </a:p>
          <a:p>
            <a:pPr lvl="0" algn="l"/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62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Sprache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l"/>
            <a:endParaRPr lang="en-US" i="1" dirty="0"/>
          </a:p>
          <a:p>
            <a:pPr lvl="0" algn="l"/>
            <a:r>
              <a:rPr lang="en-US" i="1" dirty="0" err="1"/>
              <a:t>Amtssprache</a:t>
            </a:r>
            <a:endParaRPr lang="en-US" i="1" dirty="0"/>
          </a:p>
          <a:p>
            <a:pPr lvl="0" algn="l"/>
            <a:r>
              <a:rPr lang="en-US" b="1" dirty="0"/>
              <a:t>die </a:t>
            </a:r>
            <a:r>
              <a:rPr lang="en-US" b="1" dirty="0" err="1"/>
              <a:t>Ukrainische</a:t>
            </a:r>
            <a:r>
              <a:rPr lang="en-US" b="1" dirty="0"/>
              <a:t> </a:t>
            </a:r>
            <a:r>
              <a:rPr lang="en-US" b="1" dirty="0" err="1"/>
              <a:t>Sprache</a:t>
            </a:r>
            <a:endParaRPr lang="en-US" b="1" dirty="0"/>
          </a:p>
          <a:p>
            <a:pPr lvl="0" algn="l"/>
            <a:endParaRPr lang="en-US" b="1" dirty="0"/>
          </a:p>
          <a:p>
            <a:pPr lvl="0" algn="l"/>
            <a:r>
              <a:rPr lang="en-US" dirty="0"/>
              <a:t>~50% </a:t>
            </a:r>
            <a:r>
              <a:rPr lang="en-US" dirty="0" err="1"/>
              <a:t>Bevölkerung</a:t>
            </a:r>
            <a:r>
              <a:rPr lang="en-US" dirty="0"/>
              <a:t> </a:t>
            </a:r>
            <a:r>
              <a:rPr lang="en-US" dirty="0" err="1"/>
              <a:t>spricht</a:t>
            </a:r>
            <a:r>
              <a:rPr lang="en-US" dirty="0"/>
              <a:t> </a:t>
            </a:r>
            <a:r>
              <a:rPr lang="en-US" dirty="0" err="1"/>
              <a:t>Russisch</a:t>
            </a:r>
            <a:r>
              <a:rPr lang="en-US" dirty="0"/>
              <a:t> </a:t>
            </a:r>
            <a:r>
              <a:rPr lang="en-US" dirty="0" err="1"/>
              <a:t>jeden</a:t>
            </a:r>
            <a:r>
              <a:rPr lang="en-US" dirty="0"/>
              <a:t> Tag</a:t>
            </a:r>
          </a:p>
          <a:p>
            <a:pPr lvl="0" algn="l"/>
            <a:r>
              <a:rPr lang="en-US" dirty="0"/>
              <a:t>~100% </a:t>
            </a:r>
            <a:r>
              <a:rPr lang="en-US" dirty="0" err="1"/>
              <a:t>Bevölkerung</a:t>
            </a:r>
            <a:r>
              <a:rPr lang="en-US" dirty="0"/>
              <a:t> </a:t>
            </a:r>
            <a:r>
              <a:rPr lang="en-US" dirty="0" err="1"/>
              <a:t>versteht</a:t>
            </a:r>
            <a:r>
              <a:rPr lang="en-US" dirty="0"/>
              <a:t> </a:t>
            </a:r>
            <a:r>
              <a:rPr lang="en-US" dirty="0" err="1"/>
              <a:t>Russisch</a:t>
            </a:r>
            <a:endParaRPr lang="en-US" dirty="0"/>
          </a:p>
          <a:p>
            <a:pPr lvl="0" algn="l"/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48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Die </a:t>
            </a:r>
            <a:r>
              <a:rPr lang="en-US" dirty="0" err="1"/>
              <a:t>Lage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85360" y="1830600"/>
            <a:ext cx="5815440" cy="423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Lage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r"/>
            <a:r>
              <a:rPr lang="en-US" sz="2400"/>
              <a:t>Fläche: 2xDeutschland</a:t>
            </a:r>
          </a:p>
          <a:p>
            <a:pPr lvl="0" algn="r"/>
            <a:r>
              <a:rPr lang="en-US" sz="2400"/>
              <a:t>600.000 km2</a:t>
            </a:r>
          </a:p>
          <a:p>
            <a:pPr lvl="0" algn="r"/>
            <a:endParaRPr lang="en-US" sz="2400"/>
          </a:p>
          <a:p>
            <a:pPr lvl="0" algn="r"/>
            <a:endParaRPr lang="en-US" sz="2400"/>
          </a:p>
          <a:p>
            <a:pPr lvl="0" algn="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85360" y="1830600"/>
            <a:ext cx="5815440" cy="423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Die Lage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t"/>
          <a:lstStyle/>
          <a:p>
            <a:pPr lvl="0" algn="r"/>
            <a:r>
              <a:rPr lang="en-US" sz="2400" dirty="0" err="1"/>
              <a:t>Fläche</a:t>
            </a:r>
            <a:r>
              <a:rPr lang="en-US" sz="2400" dirty="0"/>
              <a:t>: 2xDeutschland</a:t>
            </a:r>
          </a:p>
          <a:p>
            <a:pPr lvl="0" algn="r"/>
            <a:r>
              <a:rPr lang="en-US" sz="2400" dirty="0"/>
              <a:t>600.000 km2</a:t>
            </a:r>
          </a:p>
          <a:p>
            <a:pPr lvl="0" algn="r"/>
            <a:endParaRPr lang="en-US" sz="2400" dirty="0"/>
          </a:p>
          <a:p>
            <a:pPr lvl="0" algn="r"/>
            <a:r>
              <a:rPr lang="en-US" sz="2400" dirty="0" err="1"/>
              <a:t>Einwohnerzahl</a:t>
            </a:r>
            <a:r>
              <a:rPr lang="en-US" sz="2400" dirty="0"/>
              <a:t>: 0.5xD</a:t>
            </a:r>
          </a:p>
          <a:p>
            <a:pPr lvl="0" algn="r"/>
            <a:r>
              <a:rPr lang="en-US" sz="2400" dirty="0"/>
              <a:t>ca 42.000.000</a:t>
            </a:r>
          </a:p>
          <a:p>
            <a:pPr lvl="0" algn="r"/>
            <a:endParaRPr lang="en-US" sz="2400" dirty="0"/>
          </a:p>
          <a:p>
            <a:pPr lvl="0" algn="r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85360" y="1830600"/>
            <a:ext cx="5815440" cy="423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8412480" y="-18000"/>
            <a:ext cx="1663919" cy="166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Custom</PresentationFormat>
  <Paragraphs>243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DejaVu Sans</vt:lpstr>
      <vt:lpstr>FreeSans</vt:lpstr>
      <vt:lpstr>Liberation Sans</vt:lpstr>
      <vt:lpstr>Liberation Serif</vt:lpstr>
      <vt:lpstr>Noto Sans CJK SC Regular</vt:lpstr>
      <vt:lpstr>Default</vt:lpstr>
      <vt:lpstr>Die Ukraine / Україна</vt:lpstr>
      <vt:lpstr>Die Geschichte</vt:lpstr>
      <vt:lpstr>Die Geschichte</vt:lpstr>
      <vt:lpstr>Die Geschichte</vt:lpstr>
      <vt:lpstr>Die Sprache</vt:lpstr>
      <vt:lpstr>Die Sprache</vt:lpstr>
      <vt:lpstr>Die Lage</vt:lpstr>
      <vt:lpstr>Die Lage</vt:lpstr>
      <vt:lpstr>Die Lage</vt:lpstr>
      <vt:lpstr>Die Nachbarländer</vt:lpstr>
      <vt:lpstr>Das Klima</vt:lpstr>
      <vt:lpstr>Die Städte</vt:lpstr>
      <vt:lpstr>Die Kirche von Kiew</vt:lpstr>
      <vt:lpstr>Die Städte</vt:lpstr>
      <vt:lpstr>Die Städte</vt:lpstr>
      <vt:lpstr>Universitäten</vt:lpstr>
      <vt:lpstr>Der Sport</vt:lpstr>
      <vt:lpstr>Der Sport</vt:lpstr>
      <vt:lpstr>Der Sport</vt:lpstr>
      <vt:lpstr>Der Sport</vt:lpstr>
      <vt:lpstr>Der Sport</vt:lpstr>
      <vt:lpstr>Essen</vt:lpstr>
      <vt:lpstr>Essen</vt:lpstr>
      <vt:lpstr>Essen</vt:lpstr>
      <vt:lpstr>Essen</vt:lpstr>
      <vt:lpstr>Essen</vt:lpstr>
      <vt:lpstr>Essen</vt:lpstr>
      <vt:lpstr>Die moderne Geschichte</vt:lpstr>
      <vt:lpstr>Die moderne Geschichte</vt:lpstr>
      <vt:lpstr>Die moderne Geschichte</vt:lpstr>
      <vt:lpstr>Die moderne Geschichte</vt:lpstr>
      <vt:lpstr>Die besetzten Gebiete</vt:lpstr>
      <vt:lpstr>Die Ukraine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Ukraine / Україна</dc:title>
  <dc:creator>Sokolov, Ievgen</dc:creator>
  <cp:lastModifiedBy>Sokolov, Ievgen</cp:lastModifiedBy>
  <cp:revision>26</cp:revision>
  <dcterms:created xsi:type="dcterms:W3CDTF">2017-01-29T11:25:23Z</dcterms:created>
  <dcterms:modified xsi:type="dcterms:W3CDTF">2017-01-31T12:05:27Z</dcterms:modified>
</cp:coreProperties>
</file>